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6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图片理解题。根据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 Tips for Fire Safety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your clothes catch fire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RUN OR WALK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down on the ground. Cover your face and eyes. Roll over and over until the flames are out.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可知，如果衣服着火了，要趴在地上，遮住脸和眼睛，在地上翻滚，直到火焰熄灭。选项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的图片与之对应。故选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8680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not one of the top tips for fire safety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Installing smoke alarms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Testing smoke alarms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Practising the escape plan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Preparing enough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6432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 Tips for Fire Safety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下面的所有内容可知，消防安全贴士中并未提到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准备足够的水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3882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reading the text, we can know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often home fires occur every year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fires happen in the world every day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we should do if a fire occurs in our home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we can make a good fire escape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</a:t>
            </a:r>
          </a:p>
        </p:txBody>
      </p:sp>
      <p:sp>
        <p:nvSpPr>
          <p:cNvPr id="3" name="矩形 2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7120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 Tips for Fire Safety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 fire occurs in your home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OUT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STAY OUT and CALL FOR HELP. Never go back inside for anything. And don’t use the lift.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及全文内容可知，本文主要讲述了家庭防火安全，包括遇到家庭火灾时该如何做，以及消防安全贴士等。所以，读过这篇文章，如果家里发生火灾，我们就会知道该如何做。故选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569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断文章出处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the text most probably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Travel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Family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Medical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45704" y="92885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pic>
        <p:nvPicPr>
          <p:cNvPr id="5" name="中考新考法-6.eps" descr="id:21475072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71589" y="919330"/>
            <a:ext cx="5688633" cy="618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08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文章出处题。通读全文可知，本文主要讲述了家庭防火安全，包括遇到家庭火灾时该如何做，以及消防安全贴士等。所以文章最有可能来自《健康与安全》。故选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6478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3665"/>
            <a:ext cx="11485848" cy="48216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8275"/>
            <a:ext cx="11485848" cy="4957063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fire starts in your home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may have as little as 2 minutes to escape. 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果家里发生火灾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你可能只有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分钟的时间逃生。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 fire starts in your home 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引导的条件状语从句；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... as ...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一样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，是同级比较。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59983"/>
            <a:ext cx="2850254" cy="553993"/>
          </a:xfrm>
          <a:prstGeom prst="rect">
            <a:avLst/>
          </a:prstGeom>
        </p:spPr>
      </p:pic>
      <p:pic>
        <p:nvPicPr>
          <p:cNvPr id="6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25624" y="3177325"/>
            <a:ext cx="1224136" cy="378439"/>
          </a:xfrm>
          <a:prstGeom prst="rect">
            <a:avLst/>
          </a:prstGeom>
        </p:spPr>
      </p:pic>
      <p:pic>
        <p:nvPicPr>
          <p:cNvPr id="7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15200" y="3843178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618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4704"/>
            <a:ext cx="11485848" cy="148503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94803"/>
            <a:ext cx="3024336" cy="790377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394803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文主要讲述了家庭防火安全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包括遇到家庭火灾时该如何做以及消防安全贴士等。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6311230" y="3978979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江苏盐城滨海期末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758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311163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Over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 of all the home fire deaths happen between 11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7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there is a fire, you may have less than 3 minutes to get out of your home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 ready to act quickly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262558" y="1039962"/>
            <a:ext cx="11665296" cy="316835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5282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63410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 119 at once if you see or have a home fire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need help after a home fire, please call 120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 fire starts in your home, you may have as little as 2 minutes to escape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a fire, early warning from a working smoke alarm can save lives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0854" y="836712"/>
            <a:ext cx="11485848" cy="547260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439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30204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Top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Safety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Install smoke alarms on every level of your home, inside bedrooms and outside sleeping areas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Test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smoke alarms every month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they’re not working, change the batteries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all family members about a fire escape plan and practise the plan twice a year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0854" y="908720"/>
            <a:ext cx="11485848" cy="526760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410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a fire occurs in your home, GET OUT, STAY OUT and CALL FOR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go back inside for anything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don’t use the lift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+mj-ea"/>
                <a:cs typeface="Times New Roman" panose="02020603050405020304" pitchFamily="18" charset="0"/>
              </a:rPr>
              <a:t>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your clothes catch fire, DON’T RUN OR WALK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down on the ground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Cover your face and eyes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Roll over and over until the flames are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0853" y="908720"/>
            <a:ext cx="11485849" cy="48105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548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there was a fire in the kitchen when you are cooking at 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57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you’d better get out of your house before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03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03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536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there is a fire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may have less than 3 minutes to get out of your home.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可知，如果发生火灾，可能只有不到三分钟的时间离开家。若是在早上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57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分，厨房里发生了火灾，那最好在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点前离开房子。故选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762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片理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text, what should we do when our clothes catch fire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pic>
        <p:nvPicPr>
          <p:cNvPr id="5" name="中考新考法-4.eps" descr="id:21475071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971203"/>
            <a:ext cx="4464496" cy="569193"/>
          </a:xfrm>
          <a:prstGeom prst="rect">
            <a:avLst/>
          </a:prstGeom>
        </p:spPr>
      </p:pic>
      <p:pic>
        <p:nvPicPr>
          <p:cNvPr id="6" name="gq3.jpg" descr="id:21475071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0630" y="2492896"/>
            <a:ext cx="1247463" cy="1664031"/>
          </a:xfrm>
          <a:prstGeom prst="rect">
            <a:avLst/>
          </a:prstGeom>
        </p:spPr>
      </p:pic>
      <p:pic>
        <p:nvPicPr>
          <p:cNvPr id="7" name="gq4.jpg" descr="id:214750719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998862" y="2601508"/>
            <a:ext cx="2790556" cy="1547572"/>
          </a:xfrm>
          <a:prstGeom prst="rect">
            <a:avLst/>
          </a:prstGeom>
        </p:spPr>
      </p:pic>
      <p:pic>
        <p:nvPicPr>
          <p:cNvPr id="8" name="gq5.jpg" descr="id:214750720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305229" y="2542199"/>
            <a:ext cx="2526281" cy="1664031"/>
          </a:xfrm>
          <a:prstGeom prst="rect">
            <a:avLst/>
          </a:prstGeom>
        </p:spPr>
      </p:pic>
      <p:pic>
        <p:nvPicPr>
          <p:cNvPr id="9" name="gq6.jpg" descr="id:214750720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367154" y="2673517"/>
            <a:ext cx="1912628" cy="154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637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704</Words>
  <Application>Microsoft Office PowerPoint</Application>
  <PresentationFormat>自定义</PresentationFormat>
  <Paragraphs>51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2025-09-13T08:07:10Z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